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776" y="-10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92AD6-6B28-41DE-824F-8141BA824DE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6D726-4A65-4D5F-B16B-58B18C26C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Landmarks pictured: Niagara Falls, International</a:t>
            </a:r>
            <a:r>
              <a:rPr lang="en-US" baseline="0" dirty="0" smtClean="0"/>
              <a:t> border between New York state and Ontario, Canada </a:t>
            </a:r>
            <a:r>
              <a:rPr lang="en-US" dirty="0" smtClean="0"/>
              <a:t>– The White House, Washington, D.C. – Plymouth Rock</a:t>
            </a:r>
            <a:r>
              <a:rPr lang="en-US" baseline="0" dirty="0" smtClean="0"/>
              <a:t>, Massachusetts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6D726-4A65-4D5F-B16B-58B18C26C5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5DEC-0803-4D21-9EEC-0CCF6390CEC2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C1-3572-4131-9B15-08E74C533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5DEC-0803-4D21-9EEC-0CCF6390CEC2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C1-3572-4131-9B15-08E74C533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5DEC-0803-4D21-9EEC-0CCF6390CEC2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C1-3572-4131-9B15-08E74C533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5DEC-0803-4D21-9EEC-0CCF6390CEC2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C1-3572-4131-9B15-08E74C533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5DEC-0803-4D21-9EEC-0CCF6390CEC2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C1-3572-4131-9B15-08E74C533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5DEC-0803-4D21-9EEC-0CCF6390CEC2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C1-3572-4131-9B15-08E74C533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5DEC-0803-4D21-9EEC-0CCF6390CEC2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C1-3572-4131-9B15-08E74C533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5DEC-0803-4D21-9EEC-0CCF6390CEC2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C1-3572-4131-9B15-08E74C533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5DEC-0803-4D21-9EEC-0CCF6390CEC2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C1-3572-4131-9B15-08E74C533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5DEC-0803-4D21-9EEC-0CCF6390CEC2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C1-3572-4131-9B15-08E74C533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5DEC-0803-4D21-9EEC-0CCF6390CEC2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CC1-3572-4131-9B15-08E74C533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5DEC-0803-4D21-9EEC-0CCF6390CEC2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6CC1-3572-4131-9B15-08E74C533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bin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0058397" cy="7772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10058396" cy="7772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495800"/>
            <a:ext cx="339067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>
                <a:latin typeface="Century Gothic" pitchFamily="34" charset="0"/>
              </a:rPr>
              <a:t>Maine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latin typeface="Century Gothic" pitchFamily="34" charset="0"/>
              </a:rPr>
              <a:t>New Hampshire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latin typeface="Century Gothic" pitchFamily="34" charset="0"/>
              </a:rPr>
              <a:t>Vermont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latin typeface="Century Gothic" pitchFamily="34" charset="0"/>
              </a:rPr>
              <a:t>New York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latin typeface="Century Gothic" pitchFamily="34" charset="0"/>
              </a:rPr>
              <a:t>Pennsylvania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latin typeface="Century Gothic" pitchFamily="34" charset="0"/>
              </a:rPr>
              <a:t>Maryland</a:t>
            </a:r>
          </a:p>
          <a:p>
            <a:pPr marL="457200" indent="-457200">
              <a:buAutoNum type="arabicPeriod"/>
            </a:pPr>
            <a:endParaRPr lang="en-US" sz="2800" b="1" dirty="0" smtClean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4953000"/>
            <a:ext cx="33233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800" b="1" dirty="0" smtClean="0">
                <a:latin typeface="Century Gothic" pitchFamily="34" charset="0"/>
              </a:rPr>
              <a:t>7. Delaware</a:t>
            </a:r>
          </a:p>
          <a:p>
            <a:pPr marL="457200" indent="-457200"/>
            <a:r>
              <a:rPr lang="en-US" sz="2800" b="1" dirty="0" smtClean="0">
                <a:latin typeface="Century Gothic" pitchFamily="34" charset="0"/>
              </a:rPr>
              <a:t>8. New Jersey</a:t>
            </a:r>
          </a:p>
          <a:p>
            <a:pPr marL="457200" indent="-457200"/>
            <a:r>
              <a:rPr lang="en-US" sz="2800" b="1" dirty="0" smtClean="0">
                <a:latin typeface="Century Gothic" pitchFamily="34" charset="0"/>
              </a:rPr>
              <a:t>9. Connecticut</a:t>
            </a:r>
          </a:p>
          <a:p>
            <a:pPr marL="457200" indent="-457200"/>
            <a:r>
              <a:rPr lang="en-US" sz="2800" b="1" dirty="0" smtClean="0">
                <a:latin typeface="Century Gothic" pitchFamily="34" charset="0"/>
              </a:rPr>
              <a:t>10. Rhode Island</a:t>
            </a:r>
          </a:p>
          <a:p>
            <a:pPr marL="457200" indent="-457200"/>
            <a:r>
              <a:rPr lang="en-US" sz="2800" b="1" dirty="0" smtClean="0">
                <a:latin typeface="Century Gothic" pitchFamily="34" charset="0"/>
              </a:rPr>
              <a:t>11. Massachusetts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0058396" cy="7772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371600"/>
            <a:ext cx="3746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The History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362200"/>
            <a:ext cx="5278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first European settlers arrived in the </a:t>
            </a:r>
            <a:br>
              <a:rPr lang="en-US" sz="2400" dirty="0" smtClean="0"/>
            </a:br>
            <a:r>
              <a:rPr lang="en-US" sz="2400" dirty="0" smtClean="0"/>
              <a:t>early 1600s.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4419600"/>
            <a:ext cx="7436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northeastern settlements became part of the original </a:t>
            </a:r>
            <a:br>
              <a:rPr lang="en-US" sz="2400" dirty="0" smtClean="0"/>
            </a:br>
            <a:r>
              <a:rPr lang="en-US" sz="2400" dirty="0" smtClean="0"/>
              <a:t>13 colonies.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3352564"/>
            <a:ext cx="7787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Native Americans had been living on that land for thousands </a:t>
            </a:r>
            <a:br>
              <a:rPr lang="en-US" sz="2400" dirty="0" smtClean="0"/>
            </a:br>
            <a:r>
              <a:rPr lang="en-US" sz="2400" dirty="0" smtClean="0"/>
              <a:t>of years before the settlers arrived at Plymouth Rock.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5486400"/>
            <a:ext cx="7591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first shots of the American Revolution were fired in </a:t>
            </a:r>
            <a:br>
              <a:rPr lang="en-US" sz="2400" dirty="0" smtClean="0"/>
            </a:br>
            <a:r>
              <a:rPr lang="en-US" sz="2400" dirty="0" smtClean="0"/>
              <a:t>Lexington, Massachusetts.  After winning independence </a:t>
            </a:r>
            <a:br>
              <a:rPr lang="en-US" sz="2400" dirty="0" smtClean="0"/>
            </a:br>
            <a:r>
              <a:rPr lang="en-US" sz="2400" dirty="0" smtClean="0"/>
              <a:t>from England, the colonists formed a new government and </a:t>
            </a:r>
            <a:br>
              <a:rPr lang="en-US" sz="2400" dirty="0" smtClean="0"/>
            </a:br>
            <a:r>
              <a:rPr lang="en-US" sz="2400" dirty="0" smtClean="0"/>
              <a:t>wrote the United States Constitution.</a:t>
            </a: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38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be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685800"/>
            <a:ext cx="2022388" cy="2076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429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562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41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mplate2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0058396" cy="7772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371600"/>
            <a:ext cx="281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Climate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438400"/>
            <a:ext cx="4815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Northeast region has distinct </a:t>
            </a:r>
            <a:br>
              <a:rPr lang="en-US" sz="2400" dirty="0" smtClean="0"/>
            </a:br>
            <a:r>
              <a:rPr lang="en-US" sz="2400" dirty="0" smtClean="0"/>
              <a:t>weather changes for all four seasons.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19200" y="6019800"/>
            <a:ext cx="7428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region can have some very powerful storms.  In the </a:t>
            </a:r>
            <a:br>
              <a:rPr lang="en-US" sz="2400" dirty="0" smtClean="0"/>
            </a:br>
            <a:r>
              <a:rPr lang="en-US" sz="2400" dirty="0" smtClean="0"/>
              <a:t>warmer months hurricanes might form.  In the colder </a:t>
            </a:r>
            <a:br>
              <a:rPr lang="en-US" sz="2400" dirty="0" smtClean="0"/>
            </a:br>
            <a:r>
              <a:rPr lang="en-US" sz="2400" dirty="0" smtClean="0"/>
              <a:t>months blizzards and nor’easters can cause great damage.</a:t>
            </a:r>
            <a:endParaRPr lang="en-US" sz="2400" dirty="0"/>
          </a:p>
        </p:txBody>
      </p:sp>
      <p:pic>
        <p:nvPicPr>
          <p:cNvPr id="17" name="Picture 16" descr="n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762000"/>
            <a:ext cx="2683212" cy="210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362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943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524000" y="3276600"/>
            <a:ext cx="8118376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Winter</a:t>
            </a:r>
            <a:r>
              <a:rPr lang="en-US" sz="2400" dirty="0" smtClean="0"/>
              <a:t>: Cold with lots of snow.  The further north you travel, </a:t>
            </a:r>
            <a:br>
              <a:rPr lang="en-US" sz="2400" dirty="0" smtClean="0"/>
            </a:br>
            <a:r>
              <a:rPr lang="en-US" sz="2400" dirty="0" smtClean="0"/>
              <a:t>  the more snow you will see.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Spring</a:t>
            </a:r>
            <a:r>
              <a:rPr lang="en-US" sz="2400" dirty="0" smtClean="0"/>
              <a:t>: Air begins to warm. The ground unthaws. Plants begin </a:t>
            </a:r>
            <a:br>
              <a:rPr lang="en-US" sz="2400" dirty="0" smtClean="0"/>
            </a:br>
            <a:r>
              <a:rPr lang="en-US" sz="2400" dirty="0" smtClean="0"/>
              <a:t>  growing again.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Summer</a:t>
            </a:r>
            <a:r>
              <a:rPr lang="en-US" sz="2400" dirty="0" smtClean="0"/>
              <a:t>: Warm and humid.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Fall</a:t>
            </a:r>
            <a:r>
              <a:rPr lang="en-US" sz="2400" dirty="0" smtClean="0"/>
              <a:t>: Many trees’ leaves change color and fall to the </a:t>
            </a:r>
            <a:br>
              <a:rPr lang="en-US" sz="2400" dirty="0" smtClean="0"/>
            </a:br>
            <a:r>
              <a:rPr lang="en-US" sz="2400" dirty="0" smtClean="0"/>
              <a:t>  ground.  Temperatures become cooler.</a:t>
            </a:r>
          </a:p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mplate2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0058396" cy="7772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371600"/>
            <a:ext cx="3161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The Land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819400"/>
            <a:ext cx="3171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Northeast contains: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3505200"/>
            <a:ext cx="22156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Mountains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Hills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Forests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Grasslands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Lakes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Rocky Beaches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Sandy Beaches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Flat fertile </a:t>
            </a:r>
            <a:br>
              <a:rPr lang="en-US" sz="2400" dirty="0" smtClean="0"/>
            </a:br>
            <a:r>
              <a:rPr lang="en-US" sz="2400" dirty="0" smtClean="0"/>
              <a:t>  farm land</a:t>
            </a:r>
            <a:endParaRPr lang="en-US" sz="2400" dirty="0"/>
          </a:p>
        </p:txBody>
      </p:sp>
      <p:pic>
        <p:nvPicPr>
          <p:cNvPr id="14" name="Picture 13" descr="app_mt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85800"/>
            <a:ext cx="3124200" cy="2693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app_no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810000"/>
            <a:ext cx="4063997" cy="304799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895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mplate2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0058396" cy="7772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371600"/>
            <a:ext cx="3345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Economy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438400"/>
            <a:ext cx="329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Major industries include:</a:t>
            </a:r>
            <a:endParaRPr lang="en-US" sz="2400" dirty="0"/>
          </a:p>
        </p:txBody>
      </p:sp>
      <p:pic>
        <p:nvPicPr>
          <p:cNvPr id="4110" name="Picture 14" descr="http://images.clipartpanda.com/beach-vacation-clipart-beach-clipartbeach-clip-art-1jpg-ewydsffb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43800" y="2819400"/>
            <a:ext cx="1752600" cy="1134577"/>
          </a:xfrm>
          <a:prstGeom prst="rect">
            <a:avLst/>
          </a:prstGeom>
          <a:noFill/>
        </p:spPr>
      </p:pic>
      <p:pic>
        <p:nvPicPr>
          <p:cNvPr id="27" name="Picture 26" descr="h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5867400"/>
            <a:ext cx="1511405" cy="1219200"/>
          </a:xfrm>
          <a:prstGeom prst="rect">
            <a:avLst/>
          </a:prstGeom>
        </p:spPr>
      </p:pic>
      <p:pic>
        <p:nvPicPr>
          <p:cNvPr id="4100" name="Picture 4" descr="http://www.clker.com/cliparts/2/y/0/d/X/h/tuna-fish-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124200"/>
            <a:ext cx="2107659" cy="9906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447800" y="65532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447800" y="2971800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Fishing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7800" y="3352800"/>
            <a:ext cx="1351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Tourism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3733800"/>
            <a:ext cx="137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Farming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47800" y="4114800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Lumber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47800" y="4876800"/>
            <a:ext cx="47169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Mining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Coal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Stones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Iron Ore</a:t>
            </a:r>
            <a:br>
              <a:rPr lang="en-US" sz="2400" dirty="0" smtClean="0"/>
            </a:br>
            <a:r>
              <a:rPr lang="en-US" sz="2400" dirty="0" smtClean="0"/>
              <a:t>   (</a:t>
            </a:r>
            <a:r>
              <a:rPr lang="en-US" dirty="0" smtClean="0"/>
              <a:t>minerals and rocks from which iron </a:t>
            </a:r>
            <a:br>
              <a:rPr lang="en-US" dirty="0" smtClean="0"/>
            </a:br>
            <a:r>
              <a:rPr lang="en-US" dirty="0" smtClean="0"/>
              <a:t>     and other metals can be extracted)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2438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447800" y="4495800"/>
            <a:ext cx="2209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Manufacturing</a:t>
            </a:r>
          </a:p>
        </p:txBody>
      </p:sp>
      <p:pic>
        <p:nvPicPr>
          <p:cNvPr id="2" name="Picture 2" descr="https://upload.wikimedia.org/wikipedia/commons/thumb/d/d5/I_Love_New_York.svg/300px-I_Love_New_York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4419600"/>
            <a:ext cx="1371600" cy="1275588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4419600"/>
            <a:ext cx="158175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848600" y="4267200"/>
            <a:ext cx="1498600" cy="8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 descr="wall_s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5000" y="685800"/>
            <a:ext cx="3200400" cy="1717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38" grpId="0"/>
      <p:bldP spid="39" grpId="0"/>
      <p:bldP spid="4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mplate2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0058396" cy="7772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371600"/>
            <a:ext cx="6240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Natural Resources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971800"/>
            <a:ext cx="841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Natural resources are materials that are found in the environment.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581400"/>
            <a:ext cx="636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Natural resources found in the Northeast include: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343400"/>
            <a:ext cx="4651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Coal</a:t>
            </a:r>
            <a:r>
              <a:rPr lang="en-US" sz="2400" dirty="0" smtClean="0"/>
              <a:t> (mined from the ground)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 smtClean="0"/>
              <a:t>Stones </a:t>
            </a:r>
            <a:r>
              <a:rPr lang="en-US" sz="2400" dirty="0" smtClean="0"/>
              <a:t>(mined from the ground)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Minerals</a:t>
            </a:r>
            <a:r>
              <a:rPr lang="en-US" sz="2400" dirty="0" smtClean="0"/>
              <a:t> (mined from the ground)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4600" y="4572000"/>
            <a:ext cx="243098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 Forests</a:t>
            </a:r>
            <a:r>
              <a:rPr lang="en-US" sz="2400" dirty="0" smtClean="0"/>
              <a:t> (lumber)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Water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0" y="6324600"/>
            <a:ext cx="4042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A </a:t>
            </a:r>
            <a:r>
              <a:rPr lang="en-US" b="1" i="1" dirty="0" smtClean="0">
                <a:solidFill>
                  <a:srgbClr val="C00000"/>
                </a:solidFill>
              </a:rPr>
              <a:t>renewable resource </a:t>
            </a:r>
            <a:r>
              <a:rPr lang="en-US" i="1" dirty="0" smtClean="0">
                <a:solidFill>
                  <a:srgbClr val="C00000"/>
                </a:solidFill>
              </a:rPr>
              <a:t>is one that we </a:t>
            </a:r>
            <a:br>
              <a:rPr lang="en-US" i="1" dirty="0" smtClean="0">
                <a:solidFill>
                  <a:srgbClr val="C00000"/>
                </a:solidFill>
              </a:rPr>
            </a:br>
            <a:r>
              <a:rPr lang="en-US" i="1" dirty="0" smtClean="0">
                <a:solidFill>
                  <a:srgbClr val="C00000"/>
                </a:solidFill>
              </a:rPr>
              <a:t>won’t run out of naturally.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71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81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 descr="re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4953000"/>
            <a:ext cx="2857500" cy="1905000"/>
          </a:xfrm>
          <a:prstGeom prst="rect">
            <a:avLst/>
          </a:prstGeom>
        </p:spPr>
      </p:pic>
      <p:pic>
        <p:nvPicPr>
          <p:cNvPr id="24" name="Picture 2" descr="http://images.smh.com.au/2011/12/04/2817091/TAH_timber1_LW_151011_20111204200242377483-420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990600"/>
            <a:ext cx="25146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mplate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0058396" cy="7772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371600"/>
            <a:ext cx="3853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Landmarks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667000"/>
            <a:ext cx="426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Landmarks are important places.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3124200"/>
            <a:ext cx="7362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They can be man-made things such as a monument.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They can be historical locations.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They can be things created by nature that are unique in some way.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4495800"/>
            <a:ext cx="7823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are many important landmarks found in the Northeast.</a:t>
            </a:r>
            <a:br>
              <a:rPr lang="en-US" sz="2400" dirty="0" smtClean="0"/>
            </a:br>
            <a:r>
              <a:rPr lang="en-US" sz="2400" dirty="0" smtClean="0"/>
              <a:t>Some examples include:</a:t>
            </a:r>
            <a:endParaRPr 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667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648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334000"/>
            <a:ext cx="2453983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5334000"/>
            <a:ext cx="2946379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Plymouth Rock, Plymouth, MA, jjron 03.05.2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7376" y="5486400"/>
            <a:ext cx="2286000" cy="144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40329</TotalTime>
  <Words>282</Words>
  <Application>Microsoft Office PowerPoint</Application>
  <PresentationFormat>Custom</PresentationFormat>
  <Paragraphs>61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Michelle</cp:lastModifiedBy>
  <cp:revision>172</cp:revision>
  <dcterms:created xsi:type="dcterms:W3CDTF">2015-10-24T20:31:32Z</dcterms:created>
  <dcterms:modified xsi:type="dcterms:W3CDTF">2017-01-02T16:23:53Z</dcterms:modified>
</cp:coreProperties>
</file>